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471" r:id="rId3"/>
    <p:sldId id="470" r:id="rId4"/>
    <p:sldId id="361" r:id="rId5"/>
    <p:sldId id="463" r:id="rId6"/>
    <p:sldId id="440" r:id="rId7"/>
    <p:sldId id="472" r:id="rId8"/>
    <p:sldId id="464" r:id="rId9"/>
    <p:sldId id="441" r:id="rId10"/>
    <p:sldId id="385" r:id="rId11"/>
    <p:sldId id="465" r:id="rId12"/>
    <p:sldId id="476" r:id="rId13"/>
    <p:sldId id="478" r:id="rId14"/>
    <p:sldId id="480" r:id="rId15"/>
    <p:sldId id="477" r:id="rId16"/>
    <p:sldId id="479" r:id="rId17"/>
    <p:sldId id="473" r:id="rId18"/>
    <p:sldId id="481" r:id="rId19"/>
    <p:sldId id="442" r:id="rId20"/>
    <p:sldId id="461" r:id="rId21"/>
    <p:sldId id="443" r:id="rId22"/>
    <p:sldId id="444" r:id="rId23"/>
    <p:sldId id="453" r:id="rId24"/>
    <p:sldId id="456" r:id="rId25"/>
    <p:sldId id="457" r:id="rId26"/>
    <p:sldId id="449" r:id="rId27"/>
    <p:sldId id="458" r:id="rId28"/>
    <p:sldId id="460" r:id="rId29"/>
    <p:sldId id="459" r:id="rId30"/>
    <p:sldId id="468" r:id="rId31"/>
    <p:sldId id="466" r:id="rId32"/>
    <p:sldId id="483" r:id="rId33"/>
    <p:sldId id="469" r:id="rId34"/>
    <p:sldId id="396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A64"/>
    <a:srgbClr val="FFFFF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A77B-A89C-428A-A901-64F0C7F3BC88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60-B75C-4C84-9C5D-E4BF18DFE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58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A77B-A89C-428A-A901-64F0C7F3BC88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60-B75C-4C84-9C5D-E4BF18DFE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20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A77B-A89C-428A-A901-64F0C7F3BC88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60-B75C-4C84-9C5D-E4BF18DFE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30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A77B-A89C-428A-A901-64F0C7F3BC88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60-B75C-4C84-9C5D-E4BF18DFE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37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A77B-A89C-428A-A901-64F0C7F3BC88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60-B75C-4C84-9C5D-E4BF18DFE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678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A77B-A89C-428A-A901-64F0C7F3BC88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60-B75C-4C84-9C5D-E4BF18DFE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2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A77B-A89C-428A-A901-64F0C7F3BC88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60-B75C-4C84-9C5D-E4BF18DFE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446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A77B-A89C-428A-A901-64F0C7F3BC88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60-B75C-4C84-9C5D-E4BF18DFE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25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A77B-A89C-428A-A901-64F0C7F3BC88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60-B75C-4C84-9C5D-E4BF18DFE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121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A77B-A89C-428A-A901-64F0C7F3BC88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60-B75C-4C84-9C5D-E4BF18DFE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64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A77B-A89C-428A-A901-64F0C7F3BC88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EA360-B75C-4C84-9C5D-E4BF18DFE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51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AA77B-A89C-428A-A901-64F0C7F3BC88}" type="datetimeFigureOut">
              <a:rPr lang="es-ES" smtClean="0"/>
              <a:t>30/09/2022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EA360-B75C-4C84-9C5D-E4BF18DFE2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97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0644310" y="2730438"/>
            <a:ext cx="608059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2313774" y="3007370"/>
            <a:ext cx="154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j-lt"/>
              </a:rPr>
              <a:t>Organiza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41" y="2953737"/>
            <a:ext cx="1378258" cy="77683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9E065B-8998-B4AF-D279-23856FF8FF27}"/>
              </a:ext>
            </a:extLst>
          </p:cNvPr>
          <p:cNvSpPr txBox="1"/>
          <p:nvPr/>
        </p:nvSpPr>
        <p:spPr>
          <a:xfrm>
            <a:off x="2344442" y="4733742"/>
            <a:ext cx="154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j-lt"/>
              </a:rPr>
              <a:t>Dirección Académica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BF74D6D-68BB-BAE7-A53C-77818A11A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4" y="5138817"/>
            <a:ext cx="921223" cy="9212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B22A0BE-3462-3421-4FAC-CE11373AFE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83" y="5168858"/>
            <a:ext cx="1517308" cy="92122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3FFB86F-9EBB-96A8-67D7-3C3A2B23AEED}"/>
              </a:ext>
            </a:extLst>
          </p:cNvPr>
          <p:cNvSpPr txBox="1"/>
          <p:nvPr/>
        </p:nvSpPr>
        <p:spPr>
          <a:xfrm>
            <a:off x="2356810" y="3817486"/>
            <a:ext cx="154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j-lt"/>
              </a:rPr>
              <a:t>Partners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83DB7D5-236B-7046-2D61-F5EA8BC14F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54744" r="7544" b="41080"/>
          <a:stretch/>
        </p:blipFill>
        <p:spPr>
          <a:xfrm>
            <a:off x="3489041" y="3955986"/>
            <a:ext cx="7005644" cy="679231"/>
          </a:xfrm>
          <a:prstGeom prst="rect">
            <a:avLst/>
          </a:prstGeom>
        </p:spPr>
      </p:pic>
      <p:sp>
        <p:nvSpPr>
          <p:cNvPr id="13" name="object 6">
            <a:extLst>
              <a:ext uri="{FF2B5EF4-FFF2-40B4-BE49-F238E27FC236}">
                <a16:creationId xmlns:a16="http://schemas.microsoft.com/office/drawing/2014/main" id="{7F4B84A0-9DFF-F0E5-8F7B-74251845C8A8}"/>
              </a:ext>
            </a:extLst>
          </p:cNvPr>
          <p:cNvSpPr txBox="1"/>
          <p:nvPr/>
        </p:nvSpPr>
        <p:spPr>
          <a:xfrm>
            <a:off x="2398819" y="240685"/>
            <a:ext cx="9447438" cy="180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4000" spc="-80" dirty="0">
                <a:solidFill>
                  <a:srgbClr val="041A63"/>
                </a:solidFill>
                <a:latin typeface="Arial Black"/>
                <a:cs typeface="Arial Black"/>
              </a:rPr>
              <a:t>I EDICIÓN PADEAM 2022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2200" spc="-80" dirty="0">
                <a:solidFill>
                  <a:srgbClr val="041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Programa de Análisis y Dirección de Empresas de Aftermarket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200" spc="-80" dirty="0">
                <a:solidFill>
                  <a:srgbClr val="041A63"/>
                </a:solidFill>
                <a:latin typeface="Arial Black"/>
                <a:cs typeface="Arial Black"/>
              </a:rPr>
              <a:t>ACTO DE ENTREGA DE DIPLOMAS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2000" spc="-80" dirty="0">
                <a:solidFill>
                  <a:srgbClr val="041A63"/>
                </a:solidFill>
                <a:latin typeface="Arial Black"/>
                <a:cs typeface="Arial Black"/>
              </a:rPr>
              <a:t>Circuito del Jarama RACE | Madrid | 01 de Octubre de 2022</a:t>
            </a:r>
            <a:endParaRPr sz="20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5998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0644310" y="2730438"/>
            <a:ext cx="608059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B83DB7D5-236B-7046-2D61-F5EA8BC14F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54744" r="7544" b="41080"/>
          <a:stretch/>
        </p:blipFill>
        <p:spPr>
          <a:xfrm>
            <a:off x="2660166" y="3815543"/>
            <a:ext cx="9363069" cy="907795"/>
          </a:xfrm>
          <a:prstGeom prst="rect">
            <a:avLst/>
          </a:prstGeom>
        </p:spPr>
      </p:pic>
      <p:sp>
        <p:nvSpPr>
          <p:cNvPr id="13" name="object 6">
            <a:extLst>
              <a:ext uri="{FF2B5EF4-FFF2-40B4-BE49-F238E27FC236}">
                <a16:creationId xmlns:a16="http://schemas.microsoft.com/office/drawing/2014/main" id="{CDE0A7C0-123F-8DE2-7979-16BB0AE2DF85}"/>
              </a:ext>
            </a:extLst>
          </p:cNvPr>
          <p:cNvSpPr txBox="1"/>
          <p:nvPr/>
        </p:nvSpPr>
        <p:spPr>
          <a:xfrm>
            <a:off x="1978509" y="214656"/>
            <a:ext cx="9854100" cy="310469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69900" lvl="1">
              <a:spcBef>
                <a:spcPts val="110"/>
              </a:spcBef>
            </a:pPr>
            <a:r>
              <a:rPr lang="es-ES" sz="4000" spc="-80" dirty="0">
                <a:solidFill>
                  <a:srgbClr val="041A63"/>
                </a:solidFill>
                <a:latin typeface="Arial Black"/>
                <a:cs typeface="Arial Black"/>
              </a:rPr>
              <a:t>URVI S.L. QUIERE AGRADECER ESPECIALMENTE A SUS PARTNERS SU APOYO </a:t>
            </a:r>
          </a:p>
          <a:p>
            <a:pPr marL="469900" lvl="1">
              <a:spcBef>
                <a:spcPts val="110"/>
              </a:spcBef>
            </a:pPr>
            <a:r>
              <a:rPr lang="es-ES" sz="4000" spc="-80" dirty="0">
                <a:solidFill>
                  <a:srgbClr val="041A63"/>
                </a:solidFill>
                <a:latin typeface="Arial Black"/>
                <a:cs typeface="Arial Black"/>
              </a:rPr>
              <a:t>EN ESTE PROYECTO </a:t>
            </a:r>
          </a:p>
          <a:p>
            <a:pPr marL="469900" lvl="1">
              <a:spcBef>
                <a:spcPts val="110"/>
              </a:spcBef>
            </a:pPr>
            <a:r>
              <a:rPr lang="es-ES" sz="4000" spc="-80" dirty="0">
                <a:solidFill>
                  <a:srgbClr val="041A63"/>
                </a:solidFill>
                <a:latin typeface="Arial Black"/>
                <a:cs typeface="Arial Black"/>
              </a:rPr>
              <a:t>ESTRATÉGICO </a:t>
            </a:r>
          </a:p>
        </p:txBody>
      </p:sp>
    </p:spTree>
    <p:extLst>
      <p:ext uri="{BB962C8B-B14F-4D97-AF65-F5344CB8AC3E}">
        <p14:creationId xmlns:p14="http://schemas.microsoft.com/office/powerpoint/2010/main" val="285185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6">
            <a:extLst>
              <a:ext uri="{FF2B5EF4-FFF2-40B4-BE49-F238E27FC236}">
                <a16:creationId xmlns:a16="http://schemas.microsoft.com/office/drawing/2014/main" id="{7F4B84A0-9DFF-F0E5-8F7B-74251845C8A8}"/>
              </a:ext>
            </a:extLst>
          </p:cNvPr>
          <p:cNvSpPr txBox="1"/>
          <p:nvPr/>
        </p:nvSpPr>
        <p:spPr>
          <a:xfrm>
            <a:off x="2232564" y="943050"/>
            <a:ext cx="9833930" cy="54437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4400" spc="-80" dirty="0">
                <a:solidFill>
                  <a:srgbClr val="041A63"/>
                </a:solidFill>
                <a:latin typeface="Arial Black"/>
                <a:cs typeface="Arial Black"/>
              </a:rPr>
              <a:t>URVI S.L., DE LA MANO DE SU DIRECTOR GENERAL, ENTREGA UN RECONOCIMIENTO POR APOSTAR POR EL PROYECTO DESDE EL PRIMER MOMENTO A LOS PARTNERS DE PADEAM 2022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s-ES" sz="44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32E61A-B82A-24A3-BDA6-5CF0D9B5A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77" y="5769036"/>
            <a:ext cx="2511091" cy="67923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351AA6F-FB2E-5CE1-A946-9EAA86F05DCC}"/>
              </a:ext>
            </a:extLst>
          </p:cNvPr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2339976-87AA-6B5E-E1C0-6B4FFE7651F0}"/>
              </a:ext>
            </a:extLst>
          </p:cNvPr>
          <p:cNvCxnSpPr>
            <a:cxnSpLocks/>
          </p:cNvCxnSpPr>
          <p:nvPr/>
        </p:nvCxnSpPr>
        <p:spPr>
          <a:xfrm>
            <a:off x="10617668" y="6108651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98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9793181" cy="275844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D. RICARDO PERIS BUÑUEL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500" spc="-80" dirty="0">
                <a:solidFill>
                  <a:srgbClr val="041A63"/>
                </a:solidFill>
                <a:latin typeface="Arial Black"/>
                <a:cs typeface="Arial Black"/>
              </a:rPr>
              <a:t>Director Comercial IAM España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35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500" spc="-80" dirty="0">
                <a:solidFill>
                  <a:srgbClr val="041A63"/>
                </a:solidFill>
                <a:latin typeface="Arial Black"/>
                <a:cs typeface="Arial Black"/>
              </a:rPr>
              <a:t>MANN HUMMEL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CEF4B7C-043F-A30A-E57B-58C6E9AA66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8" t="52947" r="17150"/>
          <a:stretch/>
        </p:blipFill>
        <p:spPr>
          <a:xfrm>
            <a:off x="4416802" y="3561923"/>
            <a:ext cx="4403720" cy="207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53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9793181" cy="274305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D. HECTOR LÓPEZ BREA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400" spc="-80" dirty="0">
                <a:solidFill>
                  <a:srgbClr val="041A63"/>
                </a:solidFill>
                <a:latin typeface="Arial Black"/>
                <a:cs typeface="Arial Black"/>
              </a:rPr>
              <a:t>Director Comercial IAM España y Portugal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35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500" spc="-80" dirty="0" err="1">
                <a:solidFill>
                  <a:srgbClr val="041A63"/>
                </a:solidFill>
                <a:latin typeface="Arial Black"/>
                <a:cs typeface="Arial Black"/>
              </a:rPr>
              <a:t>ZF</a:t>
            </a:r>
            <a:r>
              <a:rPr lang="es-ES" sz="3500" spc="-80" dirty="0">
                <a:solidFill>
                  <a:srgbClr val="041A63"/>
                </a:solidFill>
                <a:latin typeface="Arial Black"/>
                <a:cs typeface="Arial Black"/>
              </a:rPr>
              <a:t> AFTERMARKET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11B11B-47AD-CECD-0637-D8351CA7D1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518" y="3262103"/>
            <a:ext cx="2511090" cy="251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5104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9793181" cy="26815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4500" spc="-80" dirty="0">
                <a:solidFill>
                  <a:srgbClr val="041A63"/>
                </a:solidFill>
                <a:latin typeface="Arial Black"/>
                <a:cs typeface="Arial Black"/>
              </a:rPr>
              <a:t>D. ÁNGEL L. GONZÁLEZ HOYOS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500" spc="-80" dirty="0">
                <a:solidFill>
                  <a:srgbClr val="041A63"/>
                </a:solidFill>
                <a:latin typeface="Arial Black"/>
                <a:cs typeface="Arial Black"/>
              </a:rPr>
              <a:t>Ejecutivo Grandes Cuentas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35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500" spc="-80" dirty="0" err="1">
                <a:solidFill>
                  <a:srgbClr val="041A63"/>
                </a:solidFill>
                <a:latin typeface="Arial Black"/>
                <a:cs typeface="Arial Black"/>
              </a:rPr>
              <a:t>EXIDE</a:t>
            </a:r>
            <a:r>
              <a:rPr lang="es-ES" sz="3500" spc="-80" dirty="0">
                <a:solidFill>
                  <a:srgbClr val="041A63"/>
                </a:solidFill>
                <a:latin typeface="Arial Black"/>
                <a:cs typeface="Arial Black"/>
              </a:rPr>
              <a:t> TUDOR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4D8511-27F2-0484-C394-D21EDE4F87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11" y="3583253"/>
            <a:ext cx="4723865" cy="165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846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9793181" cy="273279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D. </a:t>
            </a:r>
            <a:r>
              <a:rPr lang="en-US" sz="5000" spc="-80" dirty="0">
                <a:solidFill>
                  <a:srgbClr val="041A63"/>
                </a:solidFill>
                <a:latin typeface="Arial Black"/>
                <a:cs typeface="Arial Black"/>
              </a:rPr>
              <a:t>METIN COLAKOGLU  </a:t>
            </a:r>
            <a:r>
              <a:rPr lang="en-US" sz="3500" spc="-80" dirty="0" err="1">
                <a:solidFill>
                  <a:srgbClr val="041A63"/>
                </a:solidFill>
                <a:latin typeface="Arial Black"/>
                <a:cs typeface="Arial Black"/>
              </a:rPr>
              <a:t>Ejecutivo</a:t>
            </a:r>
            <a:r>
              <a:rPr lang="en-US" sz="3500" spc="-80" dirty="0">
                <a:solidFill>
                  <a:srgbClr val="041A63"/>
                </a:solidFill>
                <a:latin typeface="Arial Black"/>
                <a:cs typeface="Arial Black"/>
              </a:rPr>
              <a:t> Grandes </a:t>
            </a:r>
            <a:r>
              <a:rPr lang="en-US" sz="3500" spc="-80" dirty="0" err="1">
                <a:solidFill>
                  <a:srgbClr val="041A63"/>
                </a:solidFill>
                <a:latin typeface="Arial Black"/>
                <a:cs typeface="Arial Black"/>
              </a:rPr>
              <a:t>Cuentas</a:t>
            </a:r>
            <a:r>
              <a:rPr lang="en-US" sz="3500" spc="-80" dirty="0">
                <a:solidFill>
                  <a:srgbClr val="041A63"/>
                </a:solidFill>
                <a:latin typeface="Arial Black"/>
                <a:cs typeface="Arial Black"/>
              </a:rPr>
              <a:t> y </a:t>
            </a:r>
            <a:r>
              <a:rPr lang="en-US" sz="3500" spc="-80" dirty="0" err="1">
                <a:solidFill>
                  <a:srgbClr val="041A63"/>
                </a:solidFill>
                <a:latin typeface="Arial Black"/>
                <a:cs typeface="Arial Black"/>
              </a:rPr>
              <a:t>Proyectos</a:t>
            </a:r>
            <a:r>
              <a:rPr lang="en-US" sz="3500" spc="-80" dirty="0">
                <a:solidFill>
                  <a:srgbClr val="041A63"/>
                </a:solidFill>
                <a:latin typeface="Arial Black"/>
                <a:cs typeface="Arial Black"/>
              </a:rPr>
              <a:t> </a:t>
            </a:r>
            <a:r>
              <a:rPr lang="en-US" sz="3500" spc="-80" dirty="0" err="1">
                <a:solidFill>
                  <a:srgbClr val="041A63"/>
                </a:solidFill>
                <a:latin typeface="Arial Black"/>
                <a:cs typeface="Arial Black"/>
              </a:rPr>
              <a:t>Internacionales</a:t>
            </a:r>
            <a:endParaRPr lang="es-ES" sz="35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500" spc="-80" dirty="0" err="1">
                <a:solidFill>
                  <a:srgbClr val="041A63"/>
                </a:solidFill>
                <a:latin typeface="Arial Black"/>
                <a:cs typeface="Arial Black"/>
              </a:rPr>
              <a:t>BLACKTECH</a:t>
            </a:r>
            <a:endParaRPr lang="es-ES" sz="35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D8B57D4-FA67-488A-A70D-63EC66ADB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86" y="3738165"/>
            <a:ext cx="4803350" cy="1664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199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9793181" cy="243784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D. MARTÍN RATÓN ARIAS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500" spc="-80" dirty="0">
                <a:solidFill>
                  <a:srgbClr val="041A63"/>
                </a:solidFill>
                <a:latin typeface="Arial Black"/>
                <a:cs typeface="Arial Black"/>
              </a:rPr>
              <a:t>Director General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35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de-DE" sz="3500" spc="-80" dirty="0">
                <a:solidFill>
                  <a:srgbClr val="041A63"/>
                </a:solidFill>
                <a:latin typeface="Arial Black"/>
                <a:cs typeface="Arial Black"/>
              </a:rPr>
              <a:t>DIESEL TECHNIC </a:t>
            </a: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F37498-5FCD-248F-F688-D40F0D86D7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r="2956"/>
          <a:stretch/>
        </p:blipFill>
        <p:spPr>
          <a:xfrm>
            <a:off x="3929031" y="3833888"/>
            <a:ext cx="6688637" cy="1152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62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6">
            <a:extLst>
              <a:ext uri="{FF2B5EF4-FFF2-40B4-BE49-F238E27FC236}">
                <a16:creationId xmlns:a16="http://schemas.microsoft.com/office/drawing/2014/main" id="{7F4B84A0-9DFF-F0E5-8F7B-74251845C8A8}"/>
              </a:ext>
            </a:extLst>
          </p:cNvPr>
          <p:cNvSpPr txBox="1"/>
          <p:nvPr/>
        </p:nvSpPr>
        <p:spPr>
          <a:xfrm>
            <a:off x="2584348" y="622312"/>
            <a:ext cx="9104068" cy="582595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4800" spc="-80" dirty="0">
                <a:solidFill>
                  <a:srgbClr val="041A63"/>
                </a:solidFill>
                <a:latin typeface="Arial Black"/>
                <a:cs typeface="Arial Black"/>
              </a:rPr>
              <a:t>PASAMOS AL MOMENTO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4800" spc="-80" dirty="0">
                <a:solidFill>
                  <a:srgbClr val="041A63"/>
                </a:solidFill>
                <a:latin typeface="Arial Black"/>
                <a:cs typeface="Arial Black"/>
              </a:rPr>
              <a:t> DEL MERECIDO RECONOCIMIENTO 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4800" spc="-80" dirty="0">
                <a:solidFill>
                  <a:srgbClr val="041A63"/>
                </a:solidFill>
                <a:latin typeface="Arial Black"/>
                <a:cs typeface="Arial Black"/>
              </a:rPr>
              <a:t>A LOS ALUMNOS 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4800" spc="-80" dirty="0">
                <a:solidFill>
                  <a:srgbClr val="041A63"/>
                </a:solidFill>
                <a:latin typeface="Arial Black"/>
                <a:cs typeface="Arial Black"/>
              </a:rPr>
              <a:t>QUE HAN COMPLETADO PADEAM 2022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s-ES" sz="44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s-ES" sz="44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32E61A-B82A-24A3-BDA6-5CF0D9B5A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77" y="5769036"/>
            <a:ext cx="2511091" cy="67923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351AA6F-FB2E-5CE1-A946-9EAA86F05DCC}"/>
              </a:ext>
            </a:extLst>
          </p:cNvPr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2339976-87AA-6B5E-E1C0-6B4FFE7651F0}"/>
              </a:ext>
            </a:extLst>
          </p:cNvPr>
          <p:cNvCxnSpPr>
            <a:cxnSpLocks/>
          </p:cNvCxnSpPr>
          <p:nvPr/>
        </p:nvCxnSpPr>
        <p:spPr>
          <a:xfrm>
            <a:off x="10617668" y="6108651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03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6">
            <a:extLst>
              <a:ext uri="{FF2B5EF4-FFF2-40B4-BE49-F238E27FC236}">
                <a16:creationId xmlns:a16="http://schemas.microsoft.com/office/drawing/2014/main" id="{7F4B84A0-9DFF-F0E5-8F7B-74251845C8A8}"/>
              </a:ext>
            </a:extLst>
          </p:cNvPr>
          <p:cNvSpPr txBox="1"/>
          <p:nvPr/>
        </p:nvSpPr>
        <p:spPr>
          <a:xfrm>
            <a:off x="2504836" y="943050"/>
            <a:ext cx="9447438" cy="54566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4400" spc="-80" dirty="0">
                <a:solidFill>
                  <a:srgbClr val="041A63"/>
                </a:solidFill>
                <a:latin typeface="Arial Black"/>
                <a:cs typeface="Arial Black"/>
              </a:rPr>
              <a:t>ENTREGA LOS DIPLOMAS A LOS TITULADOS, EN REPRESENTACIÓN DEL </a:t>
            </a:r>
            <a:r>
              <a:rPr lang="es-ES" sz="4400" i="1" spc="-80" dirty="0">
                <a:solidFill>
                  <a:srgbClr val="041A63"/>
                </a:solidFill>
                <a:latin typeface="Arial Black"/>
                <a:cs typeface="Arial Black"/>
              </a:rPr>
              <a:t>CIRCUITO DE MADRID JARAMA RACE </a:t>
            </a:r>
            <a:r>
              <a:rPr lang="es-ES" sz="4400" spc="-80" dirty="0">
                <a:solidFill>
                  <a:srgbClr val="041A63"/>
                </a:solidFill>
                <a:latin typeface="Arial Black"/>
                <a:cs typeface="Arial Black"/>
              </a:rPr>
              <a:t>QUE NOS ACOGE HOY EN ESTE ACTO: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s-ES" sz="44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s-ES" sz="44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32E61A-B82A-24A3-BDA6-5CF0D9B5A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77" y="5769036"/>
            <a:ext cx="2511091" cy="67923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351AA6F-FB2E-5CE1-A946-9EAA86F05DCC}"/>
              </a:ext>
            </a:extLst>
          </p:cNvPr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2339976-87AA-6B5E-E1C0-6B4FFE7651F0}"/>
              </a:ext>
            </a:extLst>
          </p:cNvPr>
          <p:cNvCxnSpPr>
            <a:cxnSpLocks/>
          </p:cNvCxnSpPr>
          <p:nvPr/>
        </p:nvCxnSpPr>
        <p:spPr>
          <a:xfrm>
            <a:off x="10617668" y="6108651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27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9488381" cy="22070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4400" spc="-80" dirty="0">
                <a:solidFill>
                  <a:srgbClr val="041A63"/>
                </a:solidFill>
                <a:latin typeface="Arial Black"/>
                <a:cs typeface="Arial Black"/>
              </a:rPr>
              <a:t>D. CARMELO SANZ DE BARROS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4000" spc="-80" dirty="0">
                <a:solidFill>
                  <a:srgbClr val="041A63"/>
                </a:solidFill>
                <a:latin typeface="Arial Black"/>
                <a:cs typeface="Arial Black"/>
              </a:rPr>
              <a:t>Presidente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CIRCUITO DE MADRID JARAMA | </a:t>
            </a:r>
            <a:r>
              <a:rPr lang="es-ES" sz="3600" spc="-80" dirty="0" err="1">
                <a:solidFill>
                  <a:srgbClr val="041A63"/>
                </a:solidFill>
                <a:latin typeface="Arial Black"/>
                <a:cs typeface="Arial Black"/>
              </a:rPr>
              <a:t>RACE</a:t>
            </a:r>
            <a:endParaRPr lang="es-ES" sz="36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C3AB-0435-B5BE-D2AD-E26280C79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874" y="3798922"/>
            <a:ext cx="5392270" cy="1903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411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2313774" y="3007370"/>
            <a:ext cx="154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j-lt"/>
              </a:rPr>
              <a:t>Organiza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41" y="2953737"/>
            <a:ext cx="1378258" cy="77683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9E065B-8998-B4AF-D279-23856FF8FF27}"/>
              </a:ext>
            </a:extLst>
          </p:cNvPr>
          <p:cNvSpPr txBox="1"/>
          <p:nvPr/>
        </p:nvSpPr>
        <p:spPr>
          <a:xfrm>
            <a:off x="2344442" y="4733742"/>
            <a:ext cx="154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j-lt"/>
              </a:rPr>
              <a:t>Dirección Académica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BF74D6D-68BB-BAE7-A53C-77818A11A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4" y="5138817"/>
            <a:ext cx="921223" cy="9212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B22A0BE-3462-3421-4FAC-CE11373AFE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83" y="5168858"/>
            <a:ext cx="1517308" cy="92122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3FFB86F-9EBB-96A8-67D7-3C3A2B23AEED}"/>
              </a:ext>
            </a:extLst>
          </p:cNvPr>
          <p:cNvSpPr txBox="1"/>
          <p:nvPr/>
        </p:nvSpPr>
        <p:spPr>
          <a:xfrm>
            <a:off x="2356810" y="3817486"/>
            <a:ext cx="154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j-lt"/>
              </a:rPr>
              <a:t>Partners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83DB7D5-236B-7046-2D61-F5EA8BC14F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54744" r="7544" b="41080"/>
          <a:stretch/>
        </p:blipFill>
        <p:spPr>
          <a:xfrm>
            <a:off x="3489041" y="3955986"/>
            <a:ext cx="7005644" cy="679231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8778697" cy="18120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4800" spc="-80" dirty="0">
                <a:solidFill>
                  <a:srgbClr val="041A63"/>
                </a:solidFill>
                <a:latin typeface="Arial Black"/>
                <a:cs typeface="Arial Black"/>
              </a:rPr>
              <a:t>GRACIAS A TODOS POR SU PRESENCIA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972382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6">
            <a:extLst>
              <a:ext uri="{FF2B5EF4-FFF2-40B4-BE49-F238E27FC236}">
                <a16:creationId xmlns:a16="http://schemas.microsoft.com/office/drawing/2014/main" id="{7F4B84A0-9DFF-F0E5-8F7B-74251845C8A8}"/>
              </a:ext>
            </a:extLst>
          </p:cNvPr>
          <p:cNvSpPr txBox="1"/>
          <p:nvPr/>
        </p:nvSpPr>
        <p:spPr>
          <a:xfrm>
            <a:off x="2398819" y="770772"/>
            <a:ext cx="9447438" cy="49846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6600" spc="-80" dirty="0">
                <a:solidFill>
                  <a:srgbClr val="041A63"/>
                </a:solidFill>
                <a:latin typeface="Arial Black"/>
                <a:cs typeface="Arial Black"/>
              </a:rPr>
              <a:t>TITULADOS DE 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s-ES" sz="66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6600" spc="-80" dirty="0">
                <a:solidFill>
                  <a:srgbClr val="041A63"/>
                </a:solidFill>
                <a:latin typeface="Arial Black"/>
                <a:cs typeface="Arial Black"/>
              </a:rPr>
              <a:t>PADEAM 2022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s-ES" sz="44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 algn="r">
              <a:lnSpc>
                <a:spcPct val="100000"/>
              </a:lnSpc>
              <a:spcBef>
                <a:spcPts val="110"/>
              </a:spcBef>
            </a:pPr>
            <a:r>
              <a:rPr lang="es-ES" sz="2400" i="1" spc="-80" dirty="0">
                <a:solidFill>
                  <a:srgbClr val="041A63"/>
                </a:solidFill>
                <a:latin typeface="Arial Black"/>
                <a:cs typeface="Arial Black"/>
              </a:rPr>
              <a:t>LA ENTREGA DE DIPLOMAS </a:t>
            </a:r>
          </a:p>
          <a:p>
            <a:pPr marL="12700" algn="r">
              <a:lnSpc>
                <a:spcPct val="100000"/>
              </a:lnSpc>
              <a:spcBef>
                <a:spcPts val="110"/>
              </a:spcBef>
            </a:pPr>
            <a:r>
              <a:rPr lang="es-ES" sz="2400" i="1" spc="-80" dirty="0">
                <a:solidFill>
                  <a:srgbClr val="041A63"/>
                </a:solidFill>
                <a:latin typeface="Arial Black"/>
                <a:cs typeface="Arial Black"/>
              </a:rPr>
              <a:t>SE EFECTÚA EN ORDEN ALFABÉTICO </a:t>
            </a:r>
          </a:p>
          <a:p>
            <a:pPr marL="12700" algn="r">
              <a:lnSpc>
                <a:spcPct val="100000"/>
              </a:lnSpc>
              <a:spcBef>
                <a:spcPts val="110"/>
              </a:spcBef>
            </a:pPr>
            <a:r>
              <a:rPr lang="es-ES" sz="2400" i="1" spc="-80" dirty="0">
                <a:solidFill>
                  <a:srgbClr val="041A63"/>
                </a:solidFill>
                <a:latin typeface="Arial Black"/>
                <a:cs typeface="Arial Black"/>
              </a:rPr>
              <a:t>DE LAS EMPRESAS</a:t>
            </a:r>
            <a:r>
              <a:rPr lang="es-ES" sz="2800" spc="-80" dirty="0">
                <a:solidFill>
                  <a:srgbClr val="041A63"/>
                </a:solidFill>
                <a:latin typeface="Arial Black"/>
                <a:cs typeface="Arial Blac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8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9329355" cy="30072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D. MARTÍN CASTILLO GONZÁLEZ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 err="1">
                <a:solidFill>
                  <a:srgbClr val="041A63"/>
                </a:solidFill>
                <a:latin typeface="Arial Black"/>
                <a:cs typeface="Arial Black"/>
              </a:rPr>
              <a:t>AVENMAR</a:t>
            </a: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 S.A.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Zaragoza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D26FD678-F433-A7C5-CBF2-3EF848FC2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86" y="3815543"/>
            <a:ext cx="4398136" cy="162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567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9793181" cy="30072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D. BALTASAR TRENCO CASTELLAR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CAMIOCAR S.L.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Valencia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3B3F3F-3E8A-FAC1-8F32-7ACF6D8F5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668" y="3261525"/>
            <a:ext cx="5293328" cy="226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195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8778697" cy="30072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D. ULISES TRENCO CASTELLAR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CAMIOCAR S.L.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Valencia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3A7E1BD-18D9-BE2F-D941-9EEF83286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668" y="3261525"/>
            <a:ext cx="5293328" cy="226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222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9793181" cy="297645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D. LUIS MIGUEL MORENO CARNACEA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500" spc="-80" dirty="0">
                <a:solidFill>
                  <a:srgbClr val="041A63"/>
                </a:solidFill>
                <a:latin typeface="Arial Black"/>
                <a:cs typeface="Arial Black"/>
              </a:rPr>
              <a:t>GARMO RECAMBIOS INDUSTRIALES S.L.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500" spc="-80" dirty="0">
                <a:solidFill>
                  <a:srgbClr val="041A63"/>
                </a:solidFill>
                <a:latin typeface="Arial Black"/>
                <a:cs typeface="Arial Black"/>
              </a:rPr>
              <a:t>Toledo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F0204A3-1B5D-B6D5-AC1A-51A8412FD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996" y="3416866"/>
            <a:ext cx="4276566" cy="2245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096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8778697" cy="30072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D. ESTEBAN TERUEL JIMÉNEZ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 err="1">
                <a:solidFill>
                  <a:srgbClr val="041A63"/>
                </a:solidFill>
                <a:latin typeface="Arial Black"/>
                <a:cs typeface="Arial Black"/>
              </a:rPr>
              <a:t>IMATEC</a:t>
            </a: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 RECAMBIOS </a:t>
            </a:r>
            <a:r>
              <a:rPr lang="es-ES" sz="3600" spc="-80" dirty="0" err="1">
                <a:solidFill>
                  <a:srgbClr val="041A63"/>
                </a:solidFill>
                <a:latin typeface="Arial Black"/>
                <a:cs typeface="Arial Black"/>
              </a:rPr>
              <a:t>C.B</a:t>
            </a: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Mallorca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D35E4CA-CEB7-686B-C096-CD878C9BB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41" y="3429000"/>
            <a:ext cx="6196650" cy="1892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0949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8778697" cy="30072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D. VÍCTOR GIMÉNEZ MENDOZA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RECAMBIOS BAHÍA S.L.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Almería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C76BA1-2165-6457-28C4-A10508A75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69" y="3881401"/>
            <a:ext cx="7340499" cy="92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173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9793181" cy="30072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D. JUAN DOMINGO </a:t>
            </a:r>
            <a:r>
              <a:rPr lang="es-ES" sz="5000" spc="-80" dirty="0" err="1">
                <a:solidFill>
                  <a:srgbClr val="041A63"/>
                </a:solidFill>
                <a:latin typeface="Arial Black"/>
                <a:cs typeface="Arial Black"/>
              </a:rPr>
              <a:t>CAMUÑEZ</a:t>
            </a: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 </a:t>
            </a:r>
            <a:r>
              <a:rPr lang="es-ES" sz="5000" spc="-80" dirty="0" err="1">
                <a:solidFill>
                  <a:srgbClr val="041A63"/>
                </a:solidFill>
                <a:latin typeface="Arial Black"/>
                <a:cs typeface="Arial Black"/>
              </a:rPr>
              <a:t>COBACHO</a:t>
            </a:r>
            <a:endParaRPr lang="es-ES" sz="50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 err="1">
                <a:solidFill>
                  <a:srgbClr val="041A63"/>
                </a:solidFill>
                <a:latin typeface="Arial Black"/>
                <a:cs typeface="Arial Black"/>
              </a:rPr>
              <a:t>TTB</a:t>
            </a: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 RECAMBIOS S.L.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Sevilla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C348E3-166A-FDB7-0162-8AC6F5C42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895" y="3721837"/>
            <a:ext cx="6096000" cy="1438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850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9793181" cy="31431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D. RAFAEL MONTERO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BORREGO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4000" spc="-80" dirty="0" err="1">
                <a:solidFill>
                  <a:srgbClr val="041A63"/>
                </a:solidFill>
                <a:latin typeface="Arial Black"/>
                <a:cs typeface="Arial Black"/>
              </a:rPr>
              <a:t>TTB</a:t>
            </a:r>
            <a:r>
              <a:rPr lang="es-ES" sz="4000" spc="-80" dirty="0">
                <a:solidFill>
                  <a:srgbClr val="041A63"/>
                </a:solidFill>
                <a:latin typeface="Arial Black"/>
                <a:cs typeface="Arial Black"/>
              </a:rPr>
              <a:t> RECAMBIOS S.L.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4000" spc="-80" dirty="0">
                <a:solidFill>
                  <a:srgbClr val="041A63"/>
                </a:solidFill>
                <a:latin typeface="Arial Black"/>
                <a:cs typeface="Arial Black"/>
              </a:rPr>
              <a:t>Huelva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C348E3-166A-FDB7-0162-8AC6F5C42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895" y="3721837"/>
            <a:ext cx="6096000" cy="1438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4596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9793181" cy="269945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D. VICENTE RUÍZ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MARTÍNEZ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RECAMBIOS Y SERVICIOS V-</a:t>
            </a:r>
            <a:r>
              <a:rPr lang="es-ES" sz="3600" spc="-80" dirty="0" err="1">
                <a:solidFill>
                  <a:srgbClr val="041A63"/>
                </a:solidFill>
                <a:latin typeface="Arial Black"/>
                <a:cs typeface="Arial Black"/>
              </a:rPr>
              <a:t>TRUCK</a:t>
            </a: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 S.L.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Madrid</a:t>
            </a:r>
            <a:endParaRPr lang="es-ES" sz="4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3074" name="Picture 2" descr="V-Truck Recambios y accesorios vehículo industrial Fuenlabrada Madrid">
            <a:extLst>
              <a:ext uri="{FF2B5EF4-FFF2-40B4-BE49-F238E27FC236}">
                <a16:creationId xmlns:a16="http://schemas.microsoft.com/office/drawing/2014/main" id="{6EEA3529-CDB9-A370-0899-E073721E6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493" y="3527382"/>
            <a:ext cx="5674353" cy="2002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78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6">
            <a:extLst>
              <a:ext uri="{FF2B5EF4-FFF2-40B4-BE49-F238E27FC236}">
                <a16:creationId xmlns:a16="http://schemas.microsoft.com/office/drawing/2014/main" id="{7F4B84A0-9DFF-F0E5-8F7B-74251845C8A8}"/>
              </a:ext>
            </a:extLst>
          </p:cNvPr>
          <p:cNvSpPr txBox="1"/>
          <p:nvPr/>
        </p:nvSpPr>
        <p:spPr>
          <a:xfrm>
            <a:off x="2398819" y="638251"/>
            <a:ext cx="9447438" cy="45768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5400" spc="-80" dirty="0">
                <a:solidFill>
                  <a:srgbClr val="041A63"/>
                </a:solidFill>
                <a:latin typeface="Arial Black"/>
                <a:cs typeface="Arial Black"/>
              </a:rPr>
              <a:t>EN REPRESENTACIÓN DE LA DIRECCIÓN ACADÉMICA DE PADEAM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s-ES" sz="44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s-ES" sz="44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 algn="r">
              <a:lnSpc>
                <a:spcPct val="100000"/>
              </a:lnSpc>
              <a:spcBef>
                <a:spcPts val="110"/>
              </a:spcBef>
            </a:pPr>
            <a:r>
              <a:rPr lang="es-ES" sz="4400" spc="-80" dirty="0">
                <a:solidFill>
                  <a:srgbClr val="041A63"/>
                </a:solidFill>
                <a:latin typeface="Arial Black"/>
                <a:cs typeface="Arial Black"/>
              </a:rPr>
              <a:t>TOMA LA PALABRA: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32E61A-B82A-24A3-BDA6-5CF0D9B5A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77" y="5769036"/>
            <a:ext cx="2511091" cy="67923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351AA6F-FB2E-5CE1-A946-9EAA86F05DCC}"/>
              </a:ext>
            </a:extLst>
          </p:cNvPr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2339976-87AA-6B5E-E1C0-6B4FFE7651F0}"/>
              </a:ext>
            </a:extLst>
          </p:cNvPr>
          <p:cNvCxnSpPr>
            <a:cxnSpLocks/>
          </p:cNvCxnSpPr>
          <p:nvPr/>
        </p:nvCxnSpPr>
        <p:spPr>
          <a:xfrm>
            <a:off x="10617668" y="6108651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771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9793181" cy="269945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D. OSCAR CARRILLO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LAGUNAS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URVI S.L.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Madrid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AC90F7-39EB-8BC1-BF13-F9B87776A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" r="-1"/>
          <a:stretch/>
        </p:blipFill>
        <p:spPr>
          <a:xfrm>
            <a:off x="4604528" y="3429000"/>
            <a:ext cx="4089857" cy="237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2870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9793181" cy="26866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5000" spc="-80" dirty="0">
                <a:solidFill>
                  <a:srgbClr val="041A63"/>
                </a:solidFill>
                <a:latin typeface="Arial Black"/>
                <a:cs typeface="Arial Black"/>
              </a:rPr>
              <a:t>D. ALFONSO CASTELLANO LUCKE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URVI S.L.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Madrid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AC90F7-39EB-8BC1-BF13-F9B87776A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" r="-1"/>
          <a:stretch/>
        </p:blipFill>
        <p:spPr>
          <a:xfrm>
            <a:off x="4604528" y="3429000"/>
            <a:ext cx="4089857" cy="237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989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6">
            <a:extLst>
              <a:ext uri="{FF2B5EF4-FFF2-40B4-BE49-F238E27FC236}">
                <a16:creationId xmlns:a16="http://schemas.microsoft.com/office/drawing/2014/main" id="{7F4B84A0-9DFF-F0E5-8F7B-74251845C8A8}"/>
              </a:ext>
            </a:extLst>
          </p:cNvPr>
          <p:cNvSpPr txBox="1"/>
          <p:nvPr/>
        </p:nvSpPr>
        <p:spPr>
          <a:xfrm>
            <a:off x="2398819" y="460656"/>
            <a:ext cx="9447438" cy="47307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5400" spc="-80" dirty="0">
                <a:solidFill>
                  <a:srgbClr val="041A63"/>
                </a:solidFill>
                <a:latin typeface="Arial Black"/>
                <a:cs typeface="Arial Black"/>
              </a:rPr>
              <a:t>PARA FINALIZAR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5400" spc="-80" dirty="0">
                <a:solidFill>
                  <a:srgbClr val="041A63"/>
                </a:solidFill>
                <a:latin typeface="Arial Black"/>
                <a:cs typeface="Arial Black"/>
              </a:rPr>
              <a:t>Y EN REPRESENTACIÓN DE LOS NUEVOS TITULADOS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s-ES" sz="44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 algn="r">
              <a:lnSpc>
                <a:spcPct val="100000"/>
              </a:lnSpc>
              <a:spcBef>
                <a:spcPts val="110"/>
              </a:spcBef>
            </a:pPr>
            <a:r>
              <a:rPr lang="es-ES" sz="4400" spc="-80" dirty="0">
                <a:solidFill>
                  <a:srgbClr val="041A63"/>
                </a:solidFill>
                <a:latin typeface="Arial Black"/>
                <a:cs typeface="Arial Black"/>
              </a:rPr>
              <a:t>CEDEMOS LA PALABRA A: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32E61A-B82A-24A3-BDA6-5CF0D9B5A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77" y="5769036"/>
            <a:ext cx="2511091" cy="67923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351AA6F-FB2E-5CE1-A946-9EAA86F05DCC}"/>
              </a:ext>
            </a:extLst>
          </p:cNvPr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2339976-87AA-6B5E-E1C0-6B4FFE7651F0}"/>
              </a:ext>
            </a:extLst>
          </p:cNvPr>
          <p:cNvCxnSpPr>
            <a:cxnSpLocks/>
          </p:cNvCxnSpPr>
          <p:nvPr/>
        </p:nvCxnSpPr>
        <p:spPr>
          <a:xfrm>
            <a:off x="10617668" y="6108651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8778697" cy="282256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4400" spc="-80" dirty="0">
                <a:solidFill>
                  <a:srgbClr val="041A63"/>
                </a:solidFill>
                <a:latin typeface="Arial Black"/>
                <a:cs typeface="Arial Black"/>
              </a:rPr>
              <a:t>D. VÍCTOR GIMÉNEZ MENDOZA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RECAMBIOS BAHÍA S.L.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600" spc="-80" dirty="0">
                <a:solidFill>
                  <a:srgbClr val="041A63"/>
                </a:solidFill>
                <a:latin typeface="Arial Black"/>
                <a:cs typeface="Arial Black"/>
              </a:rPr>
              <a:t>Almería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DC76BA1-2165-6457-28C4-A10508A75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69" y="3881401"/>
            <a:ext cx="7340499" cy="922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6664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2313774" y="3007370"/>
            <a:ext cx="154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j-lt"/>
              </a:rPr>
              <a:t>Organiza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41" y="2953737"/>
            <a:ext cx="1378258" cy="77683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9E065B-8998-B4AF-D279-23856FF8FF27}"/>
              </a:ext>
            </a:extLst>
          </p:cNvPr>
          <p:cNvSpPr txBox="1"/>
          <p:nvPr/>
        </p:nvSpPr>
        <p:spPr>
          <a:xfrm>
            <a:off x="2344442" y="4733742"/>
            <a:ext cx="154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j-lt"/>
              </a:rPr>
              <a:t>Dirección Académica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BF74D6D-68BB-BAE7-A53C-77818A11A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4" y="5138817"/>
            <a:ext cx="921223" cy="92122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B22A0BE-3462-3421-4FAC-CE11373AFE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283" y="5168858"/>
            <a:ext cx="1517308" cy="92122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3FFB86F-9EBB-96A8-67D7-3C3A2B23AEED}"/>
              </a:ext>
            </a:extLst>
          </p:cNvPr>
          <p:cNvSpPr txBox="1"/>
          <p:nvPr/>
        </p:nvSpPr>
        <p:spPr>
          <a:xfrm>
            <a:off x="2356810" y="3817486"/>
            <a:ext cx="154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j-lt"/>
              </a:rPr>
              <a:t>Partners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83DB7D5-236B-7046-2D61-F5EA8BC14F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7" t="54744" r="7544" b="41080"/>
          <a:stretch/>
        </p:blipFill>
        <p:spPr>
          <a:xfrm>
            <a:off x="3489041" y="3955986"/>
            <a:ext cx="7005644" cy="679231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8778697" cy="18120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4800" spc="-80" dirty="0">
                <a:solidFill>
                  <a:srgbClr val="041A63"/>
                </a:solidFill>
                <a:latin typeface="Arial Black"/>
                <a:cs typeface="Arial Black"/>
              </a:rPr>
              <a:t>GRACIAS A TODOS POR SU PRESENCIA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5293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9BF74D6D-68BB-BAE7-A53C-77818A11AC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948" y="3524028"/>
            <a:ext cx="2559046" cy="2559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8778697" cy="26968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4400" spc="-80" dirty="0">
                <a:solidFill>
                  <a:srgbClr val="041A63"/>
                </a:solidFill>
                <a:latin typeface="Arial Black"/>
                <a:cs typeface="Arial Black"/>
              </a:rPr>
              <a:t>D. GERARDO MARTÍNEZ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500" spc="-80" dirty="0">
                <a:solidFill>
                  <a:srgbClr val="041A63"/>
                </a:solidFill>
                <a:latin typeface="Arial Black"/>
                <a:cs typeface="Arial Black"/>
              </a:rPr>
              <a:t>Director Académico de PADEAM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36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500" spc="-80" dirty="0">
                <a:solidFill>
                  <a:srgbClr val="041A63"/>
                </a:solidFill>
                <a:latin typeface="Arial Black"/>
                <a:cs typeface="Arial Black"/>
              </a:rPr>
              <a:t>ESB CONSULTORES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6331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6">
            <a:extLst>
              <a:ext uri="{FF2B5EF4-FFF2-40B4-BE49-F238E27FC236}">
                <a16:creationId xmlns:a16="http://schemas.microsoft.com/office/drawing/2014/main" id="{7F4B84A0-9DFF-F0E5-8F7B-74251845C8A8}"/>
              </a:ext>
            </a:extLst>
          </p:cNvPr>
          <p:cNvSpPr txBox="1"/>
          <p:nvPr/>
        </p:nvSpPr>
        <p:spPr>
          <a:xfrm>
            <a:off x="2232564" y="518981"/>
            <a:ext cx="9447438" cy="374589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5400" spc="-80" dirty="0">
                <a:solidFill>
                  <a:srgbClr val="041A63"/>
                </a:solidFill>
                <a:latin typeface="Arial Black"/>
                <a:cs typeface="Arial Black"/>
              </a:rPr>
              <a:t>EN REPRESENTACIÓN DE URVI S.L.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s-ES" sz="44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s-ES" sz="44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 algn="r">
              <a:lnSpc>
                <a:spcPct val="100000"/>
              </a:lnSpc>
              <a:spcBef>
                <a:spcPts val="110"/>
              </a:spcBef>
            </a:pPr>
            <a:r>
              <a:rPr lang="es-ES" sz="4400" spc="-80" dirty="0">
                <a:solidFill>
                  <a:srgbClr val="041A63"/>
                </a:solidFill>
                <a:latin typeface="Arial Black"/>
                <a:cs typeface="Arial Black"/>
              </a:rPr>
              <a:t>CEDEMOS LA PALABRA A: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32E61A-B82A-24A3-BDA6-5CF0D9B5A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77" y="5769036"/>
            <a:ext cx="2511091" cy="67923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351AA6F-FB2E-5CE1-A946-9EAA86F05DCC}"/>
              </a:ext>
            </a:extLst>
          </p:cNvPr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2339976-87AA-6B5E-E1C0-6B4FFE7651F0}"/>
              </a:ext>
            </a:extLst>
          </p:cNvPr>
          <p:cNvCxnSpPr>
            <a:cxnSpLocks/>
          </p:cNvCxnSpPr>
          <p:nvPr/>
        </p:nvCxnSpPr>
        <p:spPr>
          <a:xfrm>
            <a:off x="10617668" y="6108651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28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8778697" cy="26968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4400" spc="-80" dirty="0">
                <a:solidFill>
                  <a:srgbClr val="041A63"/>
                </a:solidFill>
                <a:latin typeface="Arial Black"/>
                <a:cs typeface="Arial Black"/>
              </a:rPr>
              <a:t>D. ALFONSO CASTELLANO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500" spc="-80" dirty="0">
                <a:solidFill>
                  <a:srgbClr val="041A63"/>
                </a:solidFill>
                <a:latin typeface="Arial Black"/>
                <a:cs typeface="Arial Black"/>
              </a:rPr>
              <a:t>Director General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36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500" spc="-80" dirty="0">
                <a:solidFill>
                  <a:srgbClr val="041A63"/>
                </a:solidFill>
                <a:latin typeface="Arial Black"/>
                <a:cs typeface="Arial Black"/>
              </a:rPr>
              <a:t>URVI S.L.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9FE9A81-5029-5D13-DA55-1DCD70F5E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" r="-1"/>
          <a:stretch/>
        </p:blipFill>
        <p:spPr>
          <a:xfrm>
            <a:off x="4604528" y="3429000"/>
            <a:ext cx="4089857" cy="237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6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8778697" cy="18120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4800" spc="-80" dirty="0">
                <a:solidFill>
                  <a:srgbClr val="041A63"/>
                </a:solidFill>
                <a:latin typeface="Arial Black"/>
                <a:cs typeface="Arial Black"/>
              </a:rPr>
              <a:t>VIDEO RESUMEN PADEAM 2022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80414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6">
            <a:extLst>
              <a:ext uri="{FF2B5EF4-FFF2-40B4-BE49-F238E27FC236}">
                <a16:creationId xmlns:a16="http://schemas.microsoft.com/office/drawing/2014/main" id="{7F4B84A0-9DFF-F0E5-8F7B-74251845C8A8}"/>
              </a:ext>
            </a:extLst>
          </p:cNvPr>
          <p:cNvSpPr txBox="1"/>
          <p:nvPr/>
        </p:nvSpPr>
        <p:spPr>
          <a:xfrm>
            <a:off x="2398819" y="651503"/>
            <a:ext cx="9447438" cy="47307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5400" spc="-80" dirty="0">
                <a:solidFill>
                  <a:srgbClr val="041A63"/>
                </a:solidFill>
                <a:latin typeface="Arial Black"/>
                <a:cs typeface="Arial Black"/>
              </a:rPr>
              <a:t>EN REPRESENTACIÓN DE LA DIRECCIÓN DE PADEAM</a:t>
            </a: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s-ES" sz="54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endParaRPr lang="es-ES" sz="44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 algn="r">
              <a:lnSpc>
                <a:spcPct val="100000"/>
              </a:lnSpc>
              <a:spcBef>
                <a:spcPts val="110"/>
              </a:spcBef>
            </a:pPr>
            <a:r>
              <a:rPr lang="es-ES" sz="4400" spc="-80" dirty="0">
                <a:solidFill>
                  <a:srgbClr val="041A63"/>
                </a:solidFill>
                <a:latin typeface="Arial Black"/>
                <a:cs typeface="Arial Black"/>
              </a:rPr>
              <a:t>CEDEMOS LA PALABRA A: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32E61A-B82A-24A3-BDA6-5CF0D9B5A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77" y="5769036"/>
            <a:ext cx="2511091" cy="67923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351AA6F-FB2E-5CE1-A946-9EAA86F05DCC}"/>
              </a:ext>
            </a:extLst>
          </p:cNvPr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2339976-87AA-6B5E-E1C0-6B4FFE7651F0}"/>
              </a:ext>
            </a:extLst>
          </p:cNvPr>
          <p:cNvCxnSpPr>
            <a:cxnSpLocks/>
          </p:cNvCxnSpPr>
          <p:nvPr/>
        </p:nvCxnSpPr>
        <p:spPr>
          <a:xfrm>
            <a:off x="10617668" y="6108651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85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0128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73379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2066309" y="0"/>
            <a:ext cx="166255" cy="2707542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140128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173379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66309" y="2749103"/>
            <a:ext cx="166255" cy="4108897"/>
          </a:xfrm>
          <a:prstGeom prst="rect">
            <a:avLst/>
          </a:prstGeom>
          <a:solidFill>
            <a:srgbClr val="041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31" y="2363228"/>
            <a:ext cx="2511091" cy="679230"/>
          </a:xfrm>
          <a:prstGeom prst="rect">
            <a:avLst/>
          </a:prstGeom>
        </p:spPr>
      </p:pic>
      <p:cxnSp>
        <p:nvCxnSpPr>
          <p:cNvPr id="12" name="Conector recto 11"/>
          <p:cNvCxnSpPr/>
          <p:nvPr/>
        </p:nvCxnSpPr>
        <p:spPr>
          <a:xfrm>
            <a:off x="2289284" y="2728322"/>
            <a:ext cx="565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0" y="2728322"/>
            <a:ext cx="13462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cxnSpLocks/>
          </p:cNvCxnSpPr>
          <p:nvPr/>
        </p:nvCxnSpPr>
        <p:spPr>
          <a:xfrm>
            <a:off x="10617668" y="2702843"/>
            <a:ext cx="1574332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6">
            <a:extLst>
              <a:ext uri="{FF2B5EF4-FFF2-40B4-BE49-F238E27FC236}">
                <a16:creationId xmlns:a16="http://schemas.microsoft.com/office/drawing/2014/main" id="{BF7FE46E-8F2A-E437-52B0-535D964AE7C2}"/>
              </a:ext>
            </a:extLst>
          </p:cNvPr>
          <p:cNvSpPr txBox="1"/>
          <p:nvPr/>
        </p:nvSpPr>
        <p:spPr>
          <a:xfrm>
            <a:off x="2398819" y="240685"/>
            <a:ext cx="9528138" cy="26968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4400" spc="-80" dirty="0">
                <a:solidFill>
                  <a:srgbClr val="041A63"/>
                </a:solidFill>
                <a:latin typeface="Arial Black"/>
                <a:cs typeface="Arial Black"/>
              </a:rPr>
              <a:t>D. JORGE ESTEBAN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500" spc="-80" dirty="0">
                <a:solidFill>
                  <a:srgbClr val="041A63"/>
                </a:solidFill>
                <a:latin typeface="Arial Black"/>
                <a:cs typeface="Arial Black"/>
              </a:rPr>
              <a:t>Director de Operaciones de PADEAM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3600" spc="-80" dirty="0">
              <a:solidFill>
                <a:srgbClr val="041A63"/>
              </a:solidFill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s-ES" sz="3200" spc="-80" dirty="0">
                <a:solidFill>
                  <a:srgbClr val="041A63"/>
                </a:solidFill>
                <a:latin typeface="Arial Black"/>
                <a:cs typeface="Arial Black"/>
              </a:rPr>
              <a:t>LORESTE CONSULTORÍA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s-ES" sz="2000" spc="-80" dirty="0">
              <a:solidFill>
                <a:srgbClr val="041A63"/>
              </a:solidFill>
              <a:latin typeface="Arial Black"/>
              <a:cs typeface="Arial Black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9C6DA8-1517-81D7-39ED-3C97BB5104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38" y="3657177"/>
            <a:ext cx="4007134" cy="243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8243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456</Words>
  <Application>Microsoft Office PowerPoint</Application>
  <PresentationFormat>Panorámica</PresentationFormat>
  <Paragraphs>120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</dc:creator>
  <cp:lastModifiedBy>gerardo@esbconsultores.com</cp:lastModifiedBy>
  <cp:revision>263</cp:revision>
  <dcterms:created xsi:type="dcterms:W3CDTF">2022-03-03T12:58:36Z</dcterms:created>
  <dcterms:modified xsi:type="dcterms:W3CDTF">2022-09-30T11:00:03Z</dcterms:modified>
</cp:coreProperties>
</file>